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0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7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9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3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5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9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3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FA7D-1A4D-4C4E-89BF-BF79B0ED0B64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FA6D-806F-482D-815D-B4D3591D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      Atomic Bomb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lh4.googleusercontent.com/LJShfBD12d0YtDJUSlLCiw29cSgxYk4Uv-GLufjQEFfL4tNChNmIDLftmNIwZOBcwz-J89t1cL5FX7MVuQEKBNMV_6gPvBKRlTop1mmmU_dGQCfBdeDv4NQdVh_WOXv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066800"/>
            <a:ext cx="90868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9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lh6.googleusercontent.com/k8-ntRe9g6zPp-3R3E5uPR0t-DdPd5_p30T4xKVcX2cL0hqfxmQtD0NiRBZGoekPqjTtljj8q8qi4MgUkjO9QSTS4JVHm4Xp5JeNKjUAGaxeCMG7Rd_hCok6VbW2sb7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0200"/>
            <a:ext cx="9725025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lh3.googleusercontent.com/gphgrAkW5sSVPakwwL1zJkK2dAJtYy6WCLyRw41Bxd7imCm-jz1b7BZ1bChCrPjMA4FatVSQg5vBKXnVnnq_G9SeKq4RmnTdA15ecBp5C7zwpCOfECpy-k5prqKkWc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88868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0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lh5.googleusercontent.com/s6Y0osTLf9Hr1AZ8un9jXJ2x3b0O9R1OryUlmCHt3za2pew_vWjg1u3yQax7qDA32PM64vL_eTutirfr5IIPCW8gKyFO_oQSlq2wUe085bbuWkAtMdABJ7aL0-HliI-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3182"/>
            <a:ext cx="7002214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0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lh4.googleusercontent.com/4k8iW33r1hy2Q9-6FLJDKuilA_RN8R5oJZpA9Hw6GeJ-euqtZSo4BO6S4udMYTziBHAjupbWDZ_yKZWbm1p5rlT4JD9eVAJtVYBc17c5UOm9IE4DtHWuEfM6xN0gmP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09" y="0"/>
            <a:ext cx="5641491" cy="648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Atomic Bomb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Atomic Bomb  </dc:title>
  <dc:creator>MUHSD</dc:creator>
  <cp:lastModifiedBy>MUHSD</cp:lastModifiedBy>
  <cp:revision>1</cp:revision>
  <dcterms:created xsi:type="dcterms:W3CDTF">2014-03-13T21:45:44Z</dcterms:created>
  <dcterms:modified xsi:type="dcterms:W3CDTF">2014-03-13T21:48:11Z</dcterms:modified>
</cp:coreProperties>
</file>